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D33FEF7-BF0A-4B35-8A31-79F7D97D42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49A4FC6-8F15-44F1-A512-FEC08660606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5085184"/>
            <a:ext cx="4762872" cy="1241364"/>
          </a:xfrm>
        </p:spPr>
        <p:txBody>
          <a:bodyPr/>
          <a:lstStyle/>
          <a:p>
            <a:r>
              <a:rPr lang="sr-Cyrl-RS" dirty="0" smtClean="0"/>
              <a:t>радиле:Милосављевић Ана,Вићентијевић Наталија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688" y="980728"/>
            <a:ext cx="5400600" cy="2160240"/>
          </a:xfrm>
        </p:spPr>
        <p:txBody>
          <a:bodyPr/>
          <a:lstStyle/>
          <a:p>
            <a:r>
              <a:rPr lang="sr-Cyrl-RS" dirty="0" smtClean="0"/>
              <a:t>Фолкор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387080"/>
          </a:xfrm>
        </p:spPr>
        <p:txBody>
          <a:bodyPr/>
          <a:lstStyle/>
          <a:p>
            <a:r>
              <a:rPr lang="sr-Cyrl-RS" dirty="0" smtClean="0"/>
              <a:t>Представља укупност народног стваралаштва, традиције и обичаја који се преносе са колена на колено.</a:t>
            </a:r>
          </a:p>
          <a:p>
            <a:r>
              <a:rPr lang="sr-Cyrl-RS" dirty="0" smtClean="0"/>
              <a:t>То је неписана култура једног народа- приче, песме, игре, обичаји, веровања, легенде, изреке, занат и све оно што обликује индетитет заједнице.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Нешто о фолклору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3034680" cy="4572000"/>
          </a:xfrm>
        </p:spPr>
        <p:txBody>
          <a:bodyPr/>
          <a:lstStyle/>
          <a:p>
            <a:r>
              <a:rPr lang="sr-Cyrl-RS" dirty="0" smtClean="0"/>
              <a:t>Хаљина</a:t>
            </a:r>
          </a:p>
          <a:p>
            <a:r>
              <a:rPr lang="sr-Cyrl-RS" dirty="0" smtClean="0"/>
              <a:t>Фута-сукња</a:t>
            </a:r>
          </a:p>
          <a:p>
            <a:r>
              <a:rPr lang="sr-Cyrl-RS" dirty="0" smtClean="0"/>
              <a:t>Кецеља</a:t>
            </a:r>
          </a:p>
          <a:p>
            <a:r>
              <a:rPr lang="sr-Cyrl-RS" dirty="0" smtClean="0"/>
              <a:t>Појас</a:t>
            </a:r>
          </a:p>
          <a:p>
            <a:r>
              <a:rPr lang="sr-Cyrl-RS" dirty="0" smtClean="0"/>
              <a:t>Јелек</a:t>
            </a:r>
          </a:p>
          <a:p>
            <a:r>
              <a:rPr lang="sr-Cyrl-RS" dirty="0" smtClean="0"/>
              <a:t>Дукати</a:t>
            </a:r>
          </a:p>
          <a:p>
            <a:r>
              <a:rPr lang="sr-Cyrl-RS" dirty="0" smtClean="0"/>
              <a:t>Цвет</a:t>
            </a:r>
          </a:p>
          <a:p>
            <a:r>
              <a:rPr lang="sr-Cyrl-RS" dirty="0" smtClean="0"/>
              <a:t>Чарапе</a:t>
            </a:r>
          </a:p>
          <a:p>
            <a:r>
              <a:rPr lang="sr-Cyrl-RS" dirty="0" smtClean="0"/>
              <a:t>Опанци</a:t>
            </a:r>
          </a:p>
          <a:p>
            <a:endParaRPr lang="sr-Cyrl-R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Делови ношње</a:t>
            </a:r>
            <a:endParaRPr lang="en-US" dirty="0"/>
          </a:p>
        </p:txBody>
      </p:sp>
      <p:pic>
        <p:nvPicPr>
          <p:cNvPr id="4" name="Picture 3" descr="zenska_nosnja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980728"/>
            <a:ext cx="3816423" cy="50885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Култура има снажан утицај на обликовање појединаца и друштва.</a:t>
            </a:r>
          </a:p>
          <a:p>
            <a:r>
              <a:rPr lang="sr-Cyrl-RS" dirty="0" smtClean="0"/>
              <a:t>Она одређује начин размишљања, понашања, комуникације и вредности које заједница негује.</a:t>
            </a:r>
          </a:p>
          <a:p>
            <a:r>
              <a:rPr lang="sr-Cyrl-RS" dirty="0" smtClean="0"/>
              <a:t>Кроз језик, обичаје, уметност, веровања и традицију, култура преноси знање с генерације на генерацију и ствара осећај прилагодности.</a:t>
            </a:r>
          </a:p>
          <a:p>
            <a:r>
              <a:rPr lang="sr-Cyrl-RS" dirty="0" smtClean="0"/>
              <a:t>Култура на то ко смо, како размишљамо и како се повезујемо са другима.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Утицај културе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97659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188640"/>
            <a:ext cx="2495550" cy="3333750"/>
          </a:xfrm>
          <a:prstGeom prst="rect">
            <a:avLst/>
          </a:prstGeom>
        </p:spPr>
      </p:pic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3573016"/>
            <a:ext cx="2808312" cy="2938800"/>
          </a:xfrm>
          <a:prstGeom prst="rect">
            <a:avLst/>
          </a:prstGeom>
        </p:spPr>
      </p:pic>
      <p:pic>
        <p:nvPicPr>
          <p:cNvPr id="4" name="Picture 3" descr="tablet_74414451030258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260648"/>
            <a:ext cx="4776192" cy="3179153"/>
          </a:xfrm>
          <a:prstGeom prst="rect">
            <a:avLst/>
          </a:prstGeom>
        </p:spPr>
      </p:pic>
      <p:pic>
        <p:nvPicPr>
          <p:cNvPr id="5" name="Picture 4" descr="hivktkpTURBXy9iMTk0ZGI5ZWM3MGYyN2E2N2UzN2E1MmI2YmY0MWU1Zi5qcGeRkwXNBLDNAq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4077072"/>
            <a:ext cx="3968441" cy="22322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Друштва</a:t>
            </a:r>
          </a:p>
          <a:p>
            <a:r>
              <a:rPr lang="sr-Cyrl-RS" dirty="0" smtClean="0"/>
              <a:t>Нове игре</a:t>
            </a:r>
          </a:p>
          <a:p>
            <a:r>
              <a:rPr lang="sr-Cyrl-RS" dirty="0" smtClean="0"/>
              <a:t>Традиција</a:t>
            </a:r>
          </a:p>
          <a:p>
            <a:r>
              <a:rPr lang="sr-Cyrl-RS" dirty="0" smtClean="0"/>
              <a:t>Путовања </a:t>
            </a:r>
          </a:p>
          <a:p>
            <a:r>
              <a:rPr lang="sr-Cyrl-RS" dirty="0" smtClean="0"/>
              <a:t>Пријатељство</a:t>
            </a:r>
          </a:p>
          <a:p>
            <a:r>
              <a:rPr lang="sr-Cyrl-RS" dirty="0" smtClean="0"/>
              <a:t>Љубав према традицији</a:t>
            </a:r>
          </a:p>
          <a:p>
            <a:endParaRPr lang="sr-Cyrl-RS" dirty="0" smtClean="0"/>
          </a:p>
          <a:p>
            <a:pPr>
              <a:buNone/>
            </a:pPr>
            <a:r>
              <a:rPr lang="sr-Cyrl-RS" dirty="0" smtClean="0"/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99792" y="152400"/>
            <a:ext cx="3744416" cy="1219200"/>
          </a:xfrm>
        </p:spPr>
        <p:txBody>
          <a:bodyPr/>
          <a:lstStyle/>
          <a:p>
            <a:r>
              <a:rPr lang="sr-Cyrl-RS" dirty="0" smtClean="0"/>
              <a:t>Развијање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Гњилане</a:t>
            </a:r>
          </a:p>
          <a:p>
            <a:r>
              <a:rPr lang="sr-Cyrl-RS" dirty="0" smtClean="0"/>
              <a:t>Црна трава</a:t>
            </a:r>
          </a:p>
          <a:p>
            <a:r>
              <a:rPr lang="sr-Cyrl-RS" dirty="0" smtClean="0"/>
              <a:t>Пчиња</a:t>
            </a:r>
          </a:p>
          <a:p>
            <a:r>
              <a:rPr lang="sr-Cyrl-RS" dirty="0" smtClean="0"/>
              <a:t>Србија</a:t>
            </a:r>
          </a:p>
          <a:p>
            <a:r>
              <a:rPr lang="sr-Cyrl-RS" dirty="0" smtClean="0"/>
              <a:t>Подибар</a:t>
            </a:r>
          </a:p>
          <a:p>
            <a:r>
              <a:rPr lang="sr-Cyrl-RS" dirty="0" smtClean="0"/>
              <a:t>Лесковац</a:t>
            </a:r>
          </a:p>
          <a:p>
            <a:r>
              <a:rPr lang="sr-Cyrl-RS" dirty="0" smtClean="0"/>
              <a:t>Ниш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79712" y="152400"/>
            <a:ext cx="6707088" cy="1219200"/>
          </a:xfrm>
        </p:spPr>
        <p:txBody>
          <a:bodyPr/>
          <a:lstStyle/>
          <a:p>
            <a:r>
              <a:rPr lang="sr-Cyrl-RS" dirty="0" smtClean="0"/>
              <a:t>Неке од игара</a:t>
            </a:r>
            <a:endParaRPr lang="en-US" dirty="0"/>
          </a:p>
        </p:txBody>
      </p:sp>
      <p:pic>
        <p:nvPicPr>
          <p:cNvPr id="5" name="Picture 4" descr="398961-anipbr-8.5.2022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1988840"/>
            <a:ext cx="4679576" cy="2877671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69</TotalTime>
  <Words>149</Words>
  <Application>Microsoft Office PowerPoint</Application>
  <PresentationFormat>On-screen Show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Paper</vt:lpstr>
      <vt:lpstr>Фолкор</vt:lpstr>
      <vt:lpstr>Нешто о фолклору</vt:lpstr>
      <vt:lpstr>Делови ношње</vt:lpstr>
      <vt:lpstr>Утицај културе</vt:lpstr>
      <vt:lpstr>Slide 5</vt:lpstr>
      <vt:lpstr>Развијање</vt:lpstr>
      <vt:lpstr>Неке од игара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Фолкор</dc:title>
  <dc:creator>ucenik11</dc:creator>
  <cp:lastModifiedBy>ucenik11</cp:lastModifiedBy>
  <cp:revision>7</cp:revision>
  <dcterms:created xsi:type="dcterms:W3CDTF">2025-10-09T07:49:56Z</dcterms:created>
  <dcterms:modified xsi:type="dcterms:W3CDTF">2025-10-09T08:59:30Z</dcterms:modified>
</cp:coreProperties>
</file>